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57" r:id="rId2"/>
    <p:sldId id="450" r:id="rId3"/>
    <p:sldId id="451" r:id="rId4"/>
    <p:sldId id="427" r:id="rId5"/>
    <p:sldId id="453" r:id="rId6"/>
    <p:sldId id="430" r:id="rId7"/>
    <p:sldId id="454" r:id="rId8"/>
    <p:sldId id="456" r:id="rId9"/>
    <p:sldId id="452" r:id="rId10"/>
    <p:sldId id="445" r:id="rId11"/>
    <p:sldId id="446" r:id="rId12"/>
    <p:sldId id="447" r:id="rId13"/>
    <p:sldId id="448" r:id="rId14"/>
    <p:sldId id="449" r:id="rId15"/>
    <p:sldId id="444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3A1"/>
    <a:srgbClr val="FFCCFF"/>
    <a:srgbClr val="FFFF99"/>
    <a:srgbClr val="FCE2C8"/>
    <a:srgbClr val="FFCCCC"/>
    <a:srgbClr val="CCFF99"/>
    <a:srgbClr val="A2B3FC"/>
    <a:srgbClr val="0000CC"/>
    <a:srgbClr val="FFCC99"/>
    <a:srgbClr val="F3A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1" autoAdjust="0"/>
    <p:restoredTop sz="99274" autoAdjust="0"/>
  </p:normalViewPr>
  <p:slideViewPr>
    <p:cSldViewPr>
      <p:cViewPr varScale="1">
        <p:scale>
          <a:sx n="55" d="100"/>
          <a:sy n="55" d="100"/>
        </p:scale>
        <p:origin x="522" y="90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76637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5319" y="1771233"/>
            <a:ext cx="10363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185016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9CBF09C-F7DC-BCAA-890C-991CD7FACD55}"/>
              </a:ext>
            </a:extLst>
          </p:cNvPr>
          <p:cNvSpPr txBox="1"/>
          <p:nvPr/>
        </p:nvSpPr>
        <p:spPr>
          <a:xfrm>
            <a:off x="4556919" y="425676"/>
            <a:ext cx="7239000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Bước 1: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Gấp thân ống đựng bút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E2C92C-4E53-9553-EA01-63B7E1DEAB8E}"/>
              </a:ext>
            </a:extLst>
          </p:cNvPr>
          <p:cNvSpPr txBox="1"/>
          <p:nvPr/>
        </p:nvSpPr>
        <p:spPr>
          <a:xfrm>
            <a:off x="797927" y="4267200"/>
            <a:ext cx="6691563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6CC130-32E0-4EC4-7B05-82EEE6B7418B}"/>
              </a:ext>
            </a:extLst>
          </p:cNvPr>
          <p:cNvSpPr txBox="1"/>
          <p:nvPr/>
        </p:nvSpPr>
        <p:spPr>
          <a:xfrm rot="10800000" flipV="1">
            <a:off x="8448277" y="4267200"/>
            <a:ext cx="7223919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Miết tạo nếp gấp và mở ra.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B64B32-DBC4-823E-55F2-9022CFB1CAEE}"/>
              </a:ext>
            </a:extLst>
          </p:cNvPr>
          <p:cNvSpPr txBox="1"/>
          <p:nvPr/>
        </p:nvSpPr>
        <p:spPr>
          <a:xfrm>
            <a:off x="797927" y="6577796"/>
            <a:ext cx="8031148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Miết tạo nếp gấp và mở ra.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FB85C-E26E-E110-B15D-7193872E71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986" y="1635657"/>
            <a:ext cx="5421983" cy="2268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7A34C-015F-AD78-BB2E-4E6ADF062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719" y="1796122"/>
            <a:ext cx="5867400" cy="194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A5903C-733F-D2C0-8CE7-60FF03629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519" y="6019800"/>
            <a:ext cx="5937566" cy="26856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439748-D515-A3BE-3AB3-02DFA49B545D}"/>
              </a:ext>
            </a:extLst>
          </p:cNvPr>
          <p:cNvCxnSpPr>
            <a:cxnSpLocks/>
          </p:cNvCxnSpPr>
          <p:nvPr/>
        </p:nvCxnSpPr>
        <p:spPr>
          <a:xfrm>
            <a:off x="7911772" y="2047385"/>
            <a:ext cx="0" cy="377946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96CC130-32E0-4EC4-7B05-82EEE6B7418B}"/>
              </a:ext>
            </a:extLst>
          </p:cNvPr>
          <p:cNvSpPr txBox="1"/>
          <p:nvPr/>
        </p:nvSpPr>
        <p:spPr>
          <a:xfrm rot="10800000" flipV="1">
            <a:off x="446520" y="6226708"/>
            <a:ext cx="7624402" cy="107721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B64B32-DBC4-823E-55F2-9022CFB1CAEE}"/>
              </a:ext>
            </a:extLst>
          </p:cNvPr>
          <p:cNvSpPr txBox="1"/>
          <p:nvPr/>
        </p:nvSpPr>
        <p:spPr>
          <a:xfrm>
            <a:off x="8669597" y="6226037"/>
            <a:ext cx="7393521" cy="107721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trái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A75CB-836F-7687-38A4-1A892CA16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19" y="1066800"/>
            <a:ext cx="7705003" cy="4340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C9CC6-C545-C42E-42A0-6030D3F59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006" y="1079938"/>
            <a:ext cx="7001838" cy="443311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78D4B7-10DC-4DE5-C81F-DC8B5CF2715A}"/>
              </a:ext>
            </a:extLst>
          </p:cNvPr>
          <p:cNvCxnSpPr/>
          <p:nvPr/>
        </p:nvCxnSpPr>
        <p:spPr>
          <a:xfrm>
            <a:off x="8362348" y="1066800"/>
            <a:ext cx="0" cy="623645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4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2EB64B32-DBC4-823E-55F2-9022CFB1CAEE}"/>
              </a:ext>
            </a:extLst>
          </p:cNvPr>
          <p:cNvSpPr txBox="1"/>
          <p:nvPr/>
        </p:nvSpPr>
        <p:spPr>
          <a:xfrm>
            <a:off x="594519" y="5103985"/>
            <a:ext cx="6248400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Lật hình ra mặt sau, nửa trên gấp đôi theo chiều ngang, làm tương tự với nửa dưới.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4820E9-45B0-01BF-7128-AAEF78BF2060}"/>
              </a:ext>
            </a:extLst>
          </p:cNvPr>
          <p:cNvSpPr txBox="1"/>
          <p:nvPr/>
        </p:nvSpPr>
        <p:spPr>
          <a:xfrm>
            <a:off x="7711678" y="5099942"/>
            <a:ext cx="7620000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Lồng 2 phần trên và dưới vào với nhau cho đến khi vừa khít được thân ống đựng thân bút.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1AFF5-4ABB-9DB3-1A4D-ABCF4A8C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19" y="1303283"/>
            <a:ext cx="6248400" cy="3525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9293F-238E-256F-941D-F45AD9F89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678" y="1311166"/>
            <a:ext cx="7620000" cy="352568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6F85B4-50E2-44DA-AF65-6DA644581848}"/>
              </a:ext>
            </a:extLst>
          </p:cNvPr>
          <p:cNvCxnSpPr/>
          <p:nvPr/>
        </p:nvCxnSpPr>
        <p:spPr>
          <a:xfrm>
            <a:off x="7300119" y="1447800"/>
            <a:ext cx="0" cy="487680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2EB64B32-DBC4-823E-55F2-9022CFB1CAEE}"/>
              </a:ext>
            </a:extLst>
          </p:cNvPr>
          <p:cNvSpPr txBox="1"/>
          <p:nvPr/>
        </p:nvSpPr>
        <p:spPr>
          <a:xfrm>
            <a:off x="294345" y="5808595"/>
            <a:ext cx="6700974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4820E9-45B0-01BF-7128-AAEF78BF2060}"/>
              </a:ext>
            </a:extLst>
          </p:cNvPr>
          <p:cNvSpPr txBox="1"/>
          <p:nvPr/>
        </p:nvSpPr>
        <p:spPr>
          <a:xfrm>
            <a:off x="7605604" y="5808593"/>
            <a:ext cx="8153400" cy="255454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Nối các điểm A, B , C thành hình tam giác, kẻ dài các cạnh tam giác mỗi đầu 1 cm và đánh dấu các điểm Q, L, P, K, M , R, kéo dài các đoạn thẳng QP, KR, ML để được hình tam giác DEH.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6F85B4-50E2-44DA-AF65-6DA644581848}"/>
              </a:ext>
            </a:extLst>
          </p:cNvPr>
          <p:cNvCxnSpPr/>
          <p:nvPr/>
        </p:nvCxnSpPr>
        <p:spPr>
          <a:xfrm>
            <a:off x="7223919" y="1372225"/>
            <a:ext cx="0" cy="6505277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3EE0C7B-4FF7-98B2-FE6F-3DA298D55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04"/>
          <a:stretch/>
        </p:blipFill>
        <p:spPr>
          <a:xfrm>
            <a:off x="561045" y="1066799"/>
            <a:ext cx="59436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229619-DEDD-1A43-3963-C4401F50C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9" t="3347" r="9511" b="2944"/>
          <a:stretch/>
        </p:blipFill>
        <p:spPr>
          <a:xfrm>
            <a:off x="8595519" y="1087820"/>
            <a:ext cx="5943600" cy="4246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62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2EB64B32-DBC4-823E-55F2-9022CFB1CAEE}"/>
              </a:ext>
            </a:extLst>
          </p:cNvPr>
          <p:cNvSpPr txBox="1"/>
          <p:nvPr/>
        </p:nvSpPr>
        <p:spPr>
          <a:xfrm>
            <a:off x="419155" y="6553200"/>
            <a:ext cx="7162800" cy="1661993"/>
          </a:xfrm>
          <a:prstGeom prst="rect">
            <a:avLst/>
          </a:prstGeom>
          <a:solidFill>
            <a:srgbClr val="FFFF99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4820E9-45B0-01BF-7128-AAEF78BF2060}"/>
              </a:ext>
            </a:extLst>
          </p:cNvPr>
          <p:cNvSpPr txBox="1"/>
          <p:nvPr/>
        </p:nvSpPr>
        <p:spPr>
          <a:xfrm>
            <a:off x="8568410" y="6507033"/>
            <a:ext cx="7353300" cy="1708160"/>
          </a:xfrm>
          <a:prstGeom prst="rect">
            <a:avLst/>
          </a:prstGeom>
          <a:solidFill>
            <a:srgbClr val="FFFF99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6F85B4-50E2-44DA-AF65-6DA644581848}"/>
              </a:ext>
            </a:extLst>
          </p:cNvPr>
          <p:cNvCxnSpPr/>
          <p:nvPr/>
        </p:nvCxnSpPr>
        <p:spPr>
          <a:xfrm>
            <a:off x="7985919" y="2333923"/>
            <a:ext cx="0" cy="6505277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1A17AB-39DF-EF7A-E0E9-2157361238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155" y="1269755"/>
            <a:ext cx="7261962" cy="486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1C93C-D66A-7CA6-BC87-A473988C4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523" y="1502164"/>
            <a:ext cx="6476996" cy="463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CBF09C-F7DC-BCAA-890C-991CD7FACD55}"/>
              </a:ext>
            </a:extLst>
          </p:cNvPr>
          <p:cNvSpPr txBox="1"/>
          <p:nvPr/>
        </p:nvSpPr>
        <p:spPr>
          <a:xfrm>
            <a:off x="4556919" y="425676"/>
            <a:ext cx="7239000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Bước 2: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Cắt, dán đáy ống đựng  bút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13919" y="1752600"/>
            <a:ext cx="9829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Hẹn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gặp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nhé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66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66519" y="27432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KHỞI ĐỘNG</a:t>
            </a:r>
          </a:p>
        </p:txBody>
      </p:sp>
    </p:spTree>
    <p:extLst>
      <p:ext uri="{BB962C8B-B14F-4D97-AF65-F5344CB8AC3E}">
        <p14:creationId xmlns:p14="http://schemas.microsoft.com/office/powerpoint/2010/main" val="24670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làm hoạ sĩ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DA2D9102-3064-4A48-9A2A-4F00FDFD1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12" y="-6250"/>
            <a:ext cx="16276637" cy="91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6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194719" y="3542581"/>
            <a:ext cx="12396888" cy="97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 LÀM ĐỒ DÙNG HỌC TẬP (T3)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61719" y="1752600"/>
            <a:ext cx="58386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3515084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KHÁM PHÁ</a:t>
            </a:r>
          </a:p>
        </p:txBody>
      </p:sp>
    </p:spTree>
    <p:extLst>
      <p:ext uri="{BB962C8B-B14F-4D97-AF65-F5344CB8AC3E}">
        <p14:creationId xmlns:p14="http://schemas.microsoft.com/office/powerpoint/2010/main" val="15100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làm hộp đựng bút bằng giấy 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19" y="1413517"/>
            <a:ext cx="7775393" cy="5926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503743" y="1414955"/>
            <a:ext cx="6027970" cy="2590800"/>
          </a:xfrm>
          <a:prstGeom prst="roundRect">
            <a:avLst/>
          </a:prstGeom>
          <a:solidFill>
            <a:srgbClr val="A2B3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các em, hộp bút dùng để làm gì ?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96283" y="4541782"/>
            <a:ext cx="5935430" cy="1906314"/>
          </a:xfrm>
          <a:prstGeom prst="roundRect">
            <a:avLst/>
          </a:prstGeom>
          <a:solidFill>
            <a:srgbClr val="A2B3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Để làm được một hộp bút cần những yêu cầu gì?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4"/>
          <a:srcRect l="28915" t="42635" r="23597" b="35777"/>
          <a:stretch/>
        </p:blipFill>
        <p:spPr bwMode="auto">
          <a:xfrm>
            <a:off x="0" y="1890547"/>
            <a:ext cx="8138319" cy="5925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53385" y="1413517"/>
            <a:ext cx="6434277" cy="3329275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Ống đựng bút đựng một số đồ dùng học tập như bút, thức kẻ,... giúp góc học tập được ngăn nắp, gọn gàng</a:t>
            </a:r>
            <a:endParaRPr lang="en-US" sz="3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2926" y="4862185"/>
            <a:ext cx="6424736" cy="295422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Yêu cầu sản phẩm là đựng được một số đồ dùng học tập, nếp gấp thẳng, phẳng</a:t>
            </a:r>
            <a:r>
              <a:rPr lang="nl-NL" sz="3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chắc </a:t>
            </a:r>
            <a:r>
              <a:rPr lang="nl-NL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chắn và cân đối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1324" y="457200"/>
            <a:ext cx="7352595" cy="707886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Xác định yêu cầu sản phẩm</a:t>
            </a: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4279" y="761999"/>
            <a:ext cx="8686800" cy="769441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Lựa chọn vật liệu và dụng cụ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31871" r="3376"/>
          <a:stretch/>
        </p:blipFill>
        <p:spPr>
          <a:xfrm>
            <a:off x="1089817" y="2057400"/>
            <a:ext cx="14097001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770682" y="6484650"/>
            <a:ext cx="13076847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Nêu tác dụng của những vật liệu, dụng cụ để làm ống đựng bút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921277"/>
              </p:ext>
            </p:extLst>
          </p:nvPr>
        </p:nvGraphicFramePr>
        <p:xfrm>
          <a:off x="975520" y="2057400"/>
          <a:ext cx="14554200" cy="441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00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03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0027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Dụng</a:t>
                      </a:r>
                      <a:r>
                        <a:rPr lang="en-US" b="0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cụ, vật liệu</a:t>
                      </a:r>
                      <a:endParaRPr lang="en-US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Giấy</a:t>
                      </a:r>
                      <a:r>
                        <a:rPr lang="en-US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 thủ công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Thước</a:t>
                      </a:r>
                      <a:r>
                        <a:rPr lang="en-US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 kẻ, bút chì 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Kéo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Bút</a:t>
                      </a:r>
                      <a:r>
                        <a:rPr lang="en-US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 màu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Hồ</a:t>
                      </a:r>
                      <a:r>
                        <a:rPr lang="en-US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 dán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33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Tác</a:t>
                      </a:r>
                      <a:r>
                        <a:rPr lang="en-US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 dụng</a:t>
                      </a:r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A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A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A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A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A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55990" y="685800"/>
            <a:ext cx="11811000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ác dụng của những vật liệu, dụng cụ để làm ống đựng bút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155990" y="7048500"/>
            <a:ext cx="1197495" cy="762000"/>
          </a:xfrm>
          <a:prstGeom prst="rightArrow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719" y="6781800"/>
            <a:ext cx="9829800" cy="1295400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Cần 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 chọn vật liệu phù hợp, sử dụng dụng cụ đúng cách và an toàn.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4737" y="4191000"/>
            <a:ext cx="225938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- G</a:t>
            </a:r>
            <a:r>
              <a:rPr lang="vi-VN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ấp thân ống đựng bút, làm đáy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ống đựng bút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3581" y="4263688"/>
            <a:ext cx="2133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- Đ</a:t>
            </a:r>
            <a:r>
              <a:rPr lang="vi-VN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o và vẽ giấy thủ công</a:t>
            </a:r>
            <a:endParaRPr lang="en-US" sz="2600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0618" y="4263688"/>
            <a:ext cx="2572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vi-VN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ắt 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giấy thủ công </a:t>
            </a:r>
            <a:r>
              <a:rPr lang="vi-VN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theo kích thước 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phù hợp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62719" y="4403260"/>
            <a:ext cx="2590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- Dán đáy ống vào ống đựng bút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62743" y="4383364"/>
            <a:ext cx="26475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- Trang trí ống đựng bút</a:t>
            </a:r>
          </a:p>
        </p:txBody>
      </p:sp>
    </p:spTree>
    <p:extLst>
      <p:ext uri="{BB962C8B-B14F-4D97-AF65-F5344CB8AC3E}">
        <p14:creationId xmlns:p14="http://schemas.microsoft.com/office/powerpoint/2010/main" val="30230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919" y="2209800"/>
            <a:ext cx="14648974" cy="2438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THỰC HÀNH</a:t>
            </a:r>
            <a:b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nl-NL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ỐNG ĐỰNG BÚT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10366</TotalTime>
  <Words>547</Words>
  <Application>Microsoft Office PowerPoint</Application>
  <PresentationFormat>Custom</PresentationFormat>
  <Paragraphs>43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THỰC HÀNH LÀM ỐNG ĐỰNG BÚT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1168</cp:revision>
  <dcterms:created xsi:type="dcterms:W3CDTF">2008-09-09T22:52:10Z</dcterms:created>
  <dcterms:modified xsi:type="dcterms:W3CDTF">2023-10-31T10:06:31Z</dcterms:modified>
</cp:coreProperties>
</file>